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63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8964-1D30-4ABA-AC76-0E8B2A179C1B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DDEC-B3CC-4933-A1E2-8789EA875EE8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2692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8964-1D30-4ABA-AC76-0E8B2A179C1B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DDEC-B3CC-4933-A1E2-8789EA875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54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8964-1D30-4ABA-AC76-0E8B2A179C1B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DDEC-B3CC-4933-A1E2-8789EA875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371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8964-1D30-4ABA-AC76-0E8B2A179C1B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DDEC-B3CC-4933-A1E2-8789EA875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250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8964-1D30-4ABA-AC76-0E8B2A179C1B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DDEC-B3CC-4933-A1E2-8789EA875EE8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03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8964-1D30-4ABA-AC76-0E8B2A179C1B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DDEC-B3CC-4933-A1E2-8789EA875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288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8964-1D30-4ABA-AC76-0E8B2A179C1B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DDEC-B3CC-4933-A1E2-8789EA875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324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8964-1D30-4ABA-AC76-0E8B2A179C1B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DDEC-B3CC-4933-A1E2-8789EA875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131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8964-1D30-4ABA-AC76-0E8B2A179C1B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DDEC-B3CC-4933-A1E2-8789EA875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197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3A78964-1D30-4ABA-AC76-0E8B2A179C1B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DE5DDEC-B3CC-4933-A1E2-8789EA875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658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8964-1D30-4ABA-AC76-0E8B2A179C1B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DDEC-B3CC-4933-A1E2-8789EA875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185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3A78964-1D30-4ABA-AC76-0E8B2A179C1B}" type="datetimeFigureOut">
              <a:rPr lang="en-US" smtClean="0"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DE5DDEC-B3CC-4933-A1E2-8789EA875EE8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1235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277" y="795132"/>
            <a:ext cx="11863739" cy="4962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468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70" y="1011981"/>
            <a:ext cx="11710690" cy="3758802"/>
          </a:xfrm>
        </p:spPr>
      </p:pic>
    </p:spTree>
    <p:extLst>
      <p:ext uri="{BB962C8B-B14F-4D97-AF65-F5344CB8AC3E}">
        <p14:creationId xmlns:p14="http://schemas.microsoft.com/office/powerpoint/2010/main" val="41435676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237" y="180585"/>
            <a:ext cx="10778139" cy="6008180"/>
          </a:xfrm>
        </p:spPr>
      </p:pic>
    </p:spTree>
    <p:extLst>
      <p:ext uri="{BB962C8B-B14F-4D97-AF65-F5344CB8AC3E}">
        <p14:creationId xmlns:p14="http://schemas.microsoft.com/office/powerpoint/2010/main" val="3607730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8" y="154081"/>
            <a:ext cx="11817621" cy="5180747"/>
          </a:xfrm>
        </p:spPr>
      </p:pic>
    </p:spTree>
    <p:extLst>
      <p:ext uri="{BB962C8B-B14F-4D97-AF65-F5344CB8AC3E}">
        <p14:creationId xmlns:p14="http://schemas.microsoft.com/office/powerpoint/2010/main" val="3186248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649" y="286603"/>
            <a:ext cx="10104247" cy="5099785"/>
          </a:xfrm>
        </p:spPr>
      </p:pic>
    </p:spTree>
    <p:extLst>
      <p:ext uri="{BB962C8B-B14F-4D97-AF65-F5344CB8AC3E}">
        <p14:creationId xmlns:p14="http://schemas.microsoft.com/office/powerpoint/2010/main" val="2619486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554" y="2134927"/>
            <a:ext cx="9791747" cy="1847022"/>
          </a:xfrm>
        </p:spPr>
      </p:pic>
    </p:spTree>
    <p:extLst>
      <p:ext uri="{BB962C8B-B14F-4D97-AF65-F5344CB8AC3E}">
        <p14:creationId xmlns:p14="http://schemas.microsoft.com/office/powerpoint/2010/main" val="3986308363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</TotalTime>
  <Words>0</Words>
  <Application>Microsoft Office PowerPoint</Application>
  <PresentationFormat>Widescreen</PresentationFormat>
  <Paragraphs>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Calibri</vt:lpstr>
      <vt:lpstr>Calibri Light</vt:lpstr>
      <vt:lpstr>Retrospect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Salah Aldeen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Dalia Sami</dc:creator>
  <cp:lastModifiedBy>Dalia Sami</cp:lastModifiedBy>
  <cp:revision>1</cp:revision>
  <dcterms:created xsi:type="dcterms:W3CDTF">2018-01-03T17:55:50Z</dcterms:created>
  <dcterms:modified xsi:type="dcterms:W3CDTF">2018-01-03T17:59:42Z</dcterms:modified>
</cp:coreProperties>
</file>